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mycorrhiz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The Mushroom Network Under Your Feet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Trees Share Food and Warnings Through Underground Internet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5-LS2-1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5th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Identify mycorrhizal fungi as active participants in ecosystem matter cycling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organic matter and moisture drive fungal network health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how the fungal network enables nutrient transfer between trees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what happens to forest health when the network is disrupted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Mycorrhizal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Related to fungi that form partnerships with plant roots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Mutualism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relationship where both organisms benefit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Hyphae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Tiny thread-like structures that form fungal networks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Nutrient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Substances that living things need to grow and survive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How do underground conditions control how much trees can share with each other?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Trees Share Food and Warnings Through Underground Internet. Today we'll build a MODEL to discover the answer!</a:t>
            </a:r>
          </a:p>
        </p:txBody>
      </p:sp>
      <p:pic>
        <p:nvPicPr>
          <p:cNvPr id="8" name="Picture 7" descr="landscape-forest-flo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networ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Leaf Litter / Organic Matter</a:t>
            </a:r>
          </a:p>
          <a:p>
            <a:pPr>
              <a:spcBef>
                <a:spcPts val="600"/>
              </a:spcBef>
              <a:defRPr sz="1600"/>
            </a:pPr>
            <a:r>
              <a:t>     *  Soil Moisture</a:t>
            </a:r>
          </a:p>
          <a:p>
            <a:pPr>
              <a:spcBef>
                <a:spcPts val="600"/>
              </a:spcBef>
              <a:defRPr sz="1600"/>
            </a:pPr>
            <a:r>
              <a:t>     *  Mycorrhizal Fungal Network Activity</a:t>
            </a:r>
          </a:p>
          <a:p>
            <a:pPr>
              <a:spcBef>
                <a:spcPts val="600"/>
              </a:spcBef>
              <a:defRPr sz="1600"/>
            </a:pPr>
            <a:r>
              <a:t>     *  Nutrient Transfer Between Trees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wood-wide-web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If fungi need food and water, what happens to the forest network during a drought?</a:t>
            </a:r>
          </a:p>
        </p:txBody>
      </p:sp>
      <p:pic>
        <p:nvPicPr>
          <p:cNvPr id="8" name="Picture 7" descr="discussion-wood-wide-web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Healthy Forest</a:t>
            </a:r>
          </a:p>
          <a:p>
            <a:pPr>
              <a:defRPr sz="1400"/>
            </a:pPr>
            <a:r>
              <a:t>     Normal organic matter and soil moisture</a:t>
            </a:r>
          </a:p>
          <a:p>
            <a:pPr>
              <a:spcBef>
                <a:spcPts val="1200"/>
              </a:spcBef>
              <a:defRPr sz="1600" b="1"/>
            </a:pPr>
            <a:r>
              <a:t>Drought</a:t>
            </a:r>
          </a:p>
          <a:p>
            <a:pPr>
              <a:defRPr sz="1400"/>
            </a:pPr>
            <a:r>
              <a:t>     Lock Soil Moisture to 10%</a:t>
            </a:r>
          </a:p>
          <a:p>
            <a:pPr>
              <a:spcBef>
                <a:spcPts val="1200"/>
              </a:spcBef>
              <a:defRPr sz="1600" b="1"/>
            </a:pPr>
            <a:r>
              <a:t>Clear-Cut Aftermath</a:t>
            </a:r>
          </a:p>
          <a:p>
            <a:pPr>
              <a:defRPr sz="1400"/>
            </a:pPr>
            <a:r>
              <a:t>     Lock Leaf Litter to 0%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Trees are connected underground through fungal threads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The network allows trees to share sugar and warnings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Drought isolates trees by shutting down the network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Replanting a cleared forest takes decades because the network must rebuild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Trees share nutrients through an underground 'internet' of fungal threads. This network needs both organic matter and moisture to function!</a:t>
            </a:r>
          </a:p>
        </p:txBody>
      </p:sp>
      <p:pic>
        <p:nvPicPr>
          <p:cNvPr id="8" name="Picture 7" descr="cover-mycorrhiz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Forest Recovery Plan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plan to restore the mycorrhizal network in a cleared forest.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forest was clear-cut 5 years ago. New trees are struggling. Design a plan to restore the underground network.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How can you reintroduce mycorrhizal fungi to the soil?</a:t>
            </a:r>
          </a:p>
          <a:p>
            <a:pPr>
              <a:spcBef>
                <a:spcPts val="400"/>
              </a:spcBef>
              <a:defRPr sz="1300"/>
            </a:pPr>
            <a:r>
              <a:t>     *  What conditions do fungi need to establish themselves?</a:t>
            </a:r>
          </a:p>
          <a:p>
            <a:pPr>
              <a:spcBef>
                <a:spcPts val="400"/>
              </a:spcBef>
              <a:defRPr sz="1300"/>
            </a:pPr>
            <a:r>
              <a:t>     *  How can you maintain moisture and organic matter?</a:t>
            </a:r>
          </a:p>
        </p:txBody>
      </p:sp>
      <p:pic>
        <p:nvPicPr>
          <p:cNvPr id="7" name="Picture 6" descr="stem-restor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Mycologists and Forest Ecologists study the underground networks that hold forests together. They earn $55,000-$90,000/year.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